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352" r:id="rId28"/>
    <p:sldId id="282" r:id="rId29"/>
    <p:sldId id="301" r:id="rId30"/>
    <p:sldId id="283" r:id="rId31"/>
    <p:sldId id="323" r:id="rId32"/>
    <p:sldId id="350" r:id="rId33"/>
    <p:sldId id="322" r:id="rId34"/>
    <p:sldId id="319" r:id="rId35"/>
    <p:sldId id="318" r:id="rId36"/>
    <p:sldId id="320" r:id="rId37"/>
    <p:sldId id="469" r:id="rId38"/>
    <p:sldId id="470" r:id="rId39"/>
    <p:sldId id="471" r:id="rId40"/>
    <p:sldId id="47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41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3316605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6" name="Oval 5"/>
          <p:cNvSpPr/>
          <p:nvPr/>
        </p:nvSpPr>
        <p:spPr>
          <a:xfrm>
            <a:off x="2266950" y="2647950"/>
            <a:ext cx="570230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5" name="Oval 4"/>
          <p:cNvSpPr/>
          <p:nvPr/>
        </p:nvSpPr>
        <p:spPr>
          <a:xfrm>
            <a:off x="3970655" y="2647950"/>
            <a:ext cx="570230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2072005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1/250ms)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2072005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3941445"/>
            <a:ext cx="5775960" cy="20535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You with the interesting question!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219835"/>
            <a:ext cx="4031615" cy="5373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12210" y="2917825"/>
            <a:ext cx="479298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Intertechnological Coexistence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Demand for high transfer rates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Network Densification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0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0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  <a:sym typeface="+mn-ea"/>
              </a:rPr>
              <a:t>s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CW Growth</a:t>
            </a:r>
            <a:endParaRPr lang="x-none" altLang="de-DE" sz="1600" b="1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520" y="2142490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1207770"/>
            <a:ext cx="4266565" cy="1940560"/>
          </a:xfrm>
          <a:prstGeom prst="rect">
            <a:avLst/>
          </a:prstGeom>
        </p:spPr>
      </p:pic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3362325"/>
            <a:ext cx="3270885" cy="3261360"/>
          </a:xfrm>
          <a:prstGeom prst="rect">
            <a:avLst/>
          </a:prstGeom>
          <a:effectLst/>
        </p:spPr>
      </p:pic>
      <p:grpSp>
        <p:nvGrpSpPr>
          <p:cNvPr id="19" name="Group 18"/>
          <p:cNvGrpSpPr/>
          <p:nvPr/>
        </p:nvGrpSpPr>
        <p:grpSpPr>
          <a:xfrm>
            <a:off x="3659505" y="3831590"/>
            <a:ext cx="5313045" cy="2501265"/>
            <a:chOff x="5981" y="5716"/>
            <a:chExt cx="8367" cy="3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477" y="5716"/>
              <a:ext cx="2247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67" y="9073"/>
              <a:ext cx="1623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56" y="5716"/>
              <a:ext cx="2247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12" name="Up-Down Arrow 1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14" name="Up-Down Arrow 13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81" y="7052"/>
              <a:ext cx="241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Protocol 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1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2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3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34" y="7052"/>
              <a:ext cx="241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Protocol B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1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2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3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49520" y="120777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untitled(2)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3761740"/>
            <a:ext cx="4132580" cy="2378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2555" y="6200775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2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95215" y="327787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1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77435" y="618172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3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565" y="1062990"/>
            <a:ext cx="3386455" cy="2708910"/>
          </a:xfrm>
          <a:prstGeom prst="rect">
            <a:avLst/>
          </a:prstGeom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35" y="3733800"/>
            <a:ext cx="3960495" cy="2382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077595" y="1184275"/>
            <a:ext cx="3528000" cy="1173480"/>
          </a:xfrm>
          <a:prstGeom prst="wedgeRectCallout">
            <a:avLst>
              <a:gd name="adj1" fmla="val -50122"/>
              <a:gd name="adj2" fmla="val 83654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meow@catcondo:$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meow@catcondo:$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meow@catcondo:$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meow@catcondo:$ cat log $(python belated_evaluation.py 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pic>
        <p:nvPicPr>
          <p:cNvPr id="4" name="Picture 3" descr="untitled(3)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15" y="1217295"/>
            <a:ext cx="4032250" cy="19983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83200" y="3268980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" y="62007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0020" y="618172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74825" y="2072005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0410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5535</Words>
  <Application>Kingsoft Office WPP</Application>
  <PresentationFormat>On-screen Show (4:3)</PresentationFormat>
  <Paragraphs>473</Paragraphs>
  <Slides>38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279</cp:revision>
  <dcterms:created xsi:type="dcterms:W3CDTF">2017-12-13T22:40:28Z</dcterms:created>
  <dcterms:modified xsi:type="dcterms:W3CDTF">2017-12-13T22:40:28Z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